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24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7B869-E01C-AF4A-8CCC-9BC0599513F5}" type="datetimeFigureOut">
              <a:rPr lang="en-US" smtClean="0"/>
              <a:t>14/04/14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1E8C-EEB1-5540-9A16-48206F22D9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pt-BR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7B869-E01C-AF4A-8CCC-9BC0599513F5}" type="datetimeFigureOut">
              <a:rPr lang="en-US" smtClean="0"/>
              <a:t>14/04/14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1E8C-EEB1-5540-9A16-48206F22D92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7B869-E01C-AF4A-8CCC-9BC0599513F5}" type="datetimeFigureOut">
              <a:rPr lang="en-US" smtClean="0"/>
              <a:t>14/04/14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1E8C-EEB1-5540-9A16-48206F22D9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pt-BR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7B869-E01C-AF4A-8CCC-9BC0599513F5}" type="datetimeFigureOut">
              <a:rPr lang="en-US" smtClean="0"/>
              <a:t>14/04/14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1E8C-EEB1-5540-9A16-48206F22D9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7B869-E01C-AF4A-8CCC-9BC0599513F5}" type="datetimeFigureOut">
              <a:rPr lang="en-US" smtClean="0"/>
              <a:t>14/04/14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1E8C-EEB1-5540-9A16-48206F22D9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pt-BR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7B869-E01C-AF4A-8CCC-9BC0599513F5}" type="datetimeFigureOut">
              <a:rPr lang="en-US" smtClean="0"/>
              <a:t>14/04/14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1E8C-EEB1-5540-9A16-48206F22D9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pt-B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7B869-E01C-AF4A-8CCC-9BC0599513F5}" type="datetimeFigureOut">
              <a:rPr lang="en-US" smtClean="0"/>
              <a:t>14/04/14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1E8C-EEB1-5540-9A16-48206F22D9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pt-B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7B869-E01C-AF4A-8CCC-9BC0599513F5}" type="datetimeFigureOut">
              <a:rPr lang="en-US" smtClean="0"/>
              <a:t>14/04/14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1E8C-EEB1-5540-9A16-48206F22D9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7B869-E01C-AF4A-8CCC-9BC0599513F5}" type="datetimeFigureOut">
              <a:rPr lang="en-US" smtClean="0"/>
              <a:t>14/04/14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1E8C-EEB1-5540-9A16-48206F22D9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7B869-E01C-AF4A-8CCC-9BC0599513F5}" type="datetimeFigureOut">
              <a:rPr lang="en-US" smtClean="0"/>
              <a:t>14/04/14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1E8C-EEB1-5540-9A16-48206F22D9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7B869-E01C-AF4A-8CCC-9BC0599513F5}" type="datetimeFigureOut">
              <a:rPr lang="en-US" smtClean="0"/>
              <a:t>14/04/14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1E8C-EEB1-5540-9A16-48206F22D9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pt-BR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7B869-E01C-AF4A-8CCC-9BC0599513F5}" type="datetimeFigureOut">
              <a:rPr lang="en-US" smtClean="0"/>
              <a:t>14/04/14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1E8C-EEB1-5540-9A16-48206F22D9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pt-BR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137B869-E01C-AF4A-8CCC-9BC0599513F5}" type="datetimeFigureOut">
              <a:rPr lang="en-US" smtClean="0"/>
              <a:t>14/04/14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A5521E8C-EEB1-5540-9A16-48206F22D9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226994"/>
            <a:ext cx="6498158" cy="1724867"/>
          </a:xfrm>
        </p:spPr>
        <p:txBody>
          <a:bodyPr/>
          <a:lstStyle/>
          <a:p>
            <a:r>
              <a:rPr lang="pt-BR" dirty="0" smtClean="0"/>
              <a:t>Doenças Sexualmente Transmissíveis</a:t>
            </a:r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0" y="3151763"/>
            <a:ext cx="6498159" cy="91664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Gabriel Adnet, Henrique </a:t>
            </a:r>
            <a:r>
              <a:rPr lang="en-US" dirty="0" err="1" smtClean="0"/>
              <a:t>Saraiva</a:t>
            </a:r>
            <a:r>
              <a:rPr lang="en-US" dirty="0" smtClean="0"/>
              <a:t>, </a:t>
            </a:r>
            <a:r>
              <a:rPr lang="en-US" dirty="0" err="1" smtClean="0"/>
              <a:t>Guilherme</a:t>
            </a:r>
            <a:r>
              <a:rPr lang="en-US" dirty="0" smtClean="0"/>
              <a:t> Augusto e Pedro </a:t>
            </a:r>
            <a:r>
              <a:rPr lang="en-US" dirty="0" err="1" smtClean="0"/>
              <a:t>Dantas</a:t>
            </a:r>
            <a:r>
              <a:rPr lang="en-US" dirty="0" smtClean="0"/>
              <a:t>.   </a:t>
            </a:r>
          </a:p>
          <a:p>
            <a:r>
              <a:rPr lang="en-US" smtClean="0"/>
              <a:t>                                                   1 </a:t>
            </a:r>
            <a:r>
              <a:rPr lang="en-US" dirty="0" err="1" smtClean="0"/>
              <a:t>ano</a:t>
            </a:r>
            <a:r>
              <a:rPr lang="en-US" dirty="0" smtClean="0"/>
              <a:t> 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292" y="4174975"/>
            <a:ext cx="4127731" cy="268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168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História 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>
                <a:latin typeface="Arial"/>
                <a:cs typeface="Arial"/>
              </a:rPr>
              <a:t>A Sífilis e a Gonorreia são a as doenças sexualmente transmissíveis mais velhas pelo que se tem noticia, sendo citadas no Egito Antigo e na Bíblia. </a:t>
            </a:r>
            <a:r>
              <a:rPr lang="en-US" dirty="0" smtClean="0">
                <a:latin typeface="Arial"/>
                <a:cs typeface="Arial"/>
              </a:rPr>
              <a:t> </a:t>
            </a:r>
          </a:p>
          <a:p>
            <a:pPr algn="just"/>
            <a:r>
              <a:rPr lang="pt-BR" dirty="0" smtClean="0">
                <a:latin typeface="Arial"/>
                <a:cs typeface="Arial"/>
              </a:rPr>
              <a:t>No século XV, na Europa, houve um grande surto de Sífilis causando milhares de mortes e até o século XX esse tipo de doença era considerada incurável. </a:t>
            </a:r>
          </a:p>
          <a:p>
            <a:pPr algn="just"/>
            <a:r>
              <a:rPr lang="pt-BR" dirty="0" smtClean="0">
                <a:latin typeface="Arial"/>
                <a:cs typeface="Arial"/>
              </a:rPr>
              <a:t>E nos anos </a:t>
            </a:r>
            <a:r>
              <a:rPr lang="fr-FR" dirty="0" smtClean="0">
                <a:latin typeface="Arial"/>
                <a:cs typeface="Arial"/>
              </a:rPr>
              <a:t>’</a:t>
            </a:r>
            <a:r>
              <a:rPr lang="pt-BR" dirty="0" smtClean="0">
                <a:latin typeface="Arial"/>
                <a:cs typeface="Arial"/>
              </a:rPr>
              <a:t>80 a AIDS e a herpes explodiram.</a:t>
            </a:r>
            <a:endParaRPr lang="pt-BR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2766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Contágio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>
                <a:latin typeface="Arial"/>
                <a:cs typeface="Arial"/>
              </a:rPr>
              <a:t>A maioria das </a:t>
            </a:r>
            <a:r>
              <a:rPr lang="pt-BR" dirty="0" err="1" smtClean="0">
                <a:latin typeface="Arial"/>
                <a:cs typeface="Arial"/>
              </a:rPr>
              <a:t>DSTs</a:t>
            </a:r>
            <a:r>
              <a:rPr lang="pt-BR" dirty="0" smtClean="0">
                <a:latin typeface="Arial"/>
                <a:cs typeface="Arial"/>
              </a:rPr>
              <a:t> é passada pelo sexo desprotegido ou de mãe para filho. No caso da AIDS, ela pode ser passada pelo leite materno, pelo sexo e pelo contato com sangue contaminado, podendo ocorrer em transfusões de sangue ou até mesmo com o uso de heroína.  </a:t>
            </a:r>
            <a:endParaRPr lang="pt-BR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8212" y="4023010"/>
            <a:ext cx="3797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383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Sintomas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t-BR" dirty="0" smtClean="0">
                <a:latin typeface="Arial"/>
                <a:cs typeface="Arial"/>
              </a:rPr>
              <a:t>Os sintomas podem variar de acordo com a doença, a herpes por exemplo apresenta formigamento na área infectada, aumento da sensibilidade e pode causar febre e ardência ao urinar. </a:t>
            </a:r>
          </a:p>
          <a:p>
            <a:pPr algn="just"/>
            <a:r>
              <a:rPr lang="pt-BR" dirty="0" smtClean="0">
                <a:latin typeface="Arial"/>
                <a:cs typeface="Arial"/>
              </a:rPr>
              <a:t>A Sífilis apresenta desde lesões, manchas na pele, queda de cabelo, febre e mal estar.</a:t>
            </a:r>
          </a:p>
          <a:p>
            <a:pPr algn="just"/>
            <a:r>
              <a:rPr lang="pt-BR" dirty="0" smtClean="0">
                <a:latin typeface="Arial"/>
                <a:cs typeface="Arial"/>
              </a:rPr>
              <a:t>Já a AIDS é mais comum aparecer febre constante, manchas na pele, calafrios dores musculares e de cabeça, isso na primeira fase. Na fase mais avançada e comum o aparecimento de doenças oportunistas como pneumonia, tuberculose e meningite.</a:t>
            </a:r>
            <a:endParaRPr lang="pt-BR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0912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Prevenção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>
                <a:latin typeface="Arial"/>
                <a:cs typeface="Arial"/>
              </a:rPr>
              <a:t>O melhor meio de se prevenir de doenças sexualmente transmissíveis hoje em dia é pelo uso de contraceptivos, a camisinha é a mais usada, mesmo não sendo 100% eficaz. </a:t>
            </a:r>
            <a:endParaRPr lang="pt-BR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409" y="3429000"/>
            <a:ext cx="2032000" cy="2667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5135" y="3403377"/>
            <a:ext cx="2614784" cy="283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920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Preconceito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latin typeface="Arial"/>
                <a:cs typeface="Arial"/>
              </a:rPr>
              <a:t>Desde que a AIDS explodiu em 1980, o preconceito que as pessoas fazem com os </a:t>
            </a:r>
            <a:r>
              <a:rPr lang="pt-BR" dirty="0" err="1" smtClean="0">
                <a:latin typeface="Arial"/>
                <a:cs typeface="Arial"/>
              </a:rPr>
              <a:t>contamidados</a:t>
            </a:r>
            <a:r>
              <a:rPr lang="pt-BR" dirty="0" smtClean="0">
                <a:latin typeface="Arial"/>
                <a:cs typeface="Arial"/>
              </a:rPr>
              <a:t> é muito grande. As pessoas associaram o </a:t>
            </a:r>
            <a:r>
              <a:rPr lang="pt-BR" dirty="0" err="1" smtClean="0">
                <a:latin typeface="Arial"/>
                <a:cs typeface="Arial"/>
              </a:rPr>
              <a:t>virus</a:t>
            </a:r>
            <a:r>
              <a:rPr lang="pt-BR" dirty="0" smtClean="0">
                <a:latin typeface="Arial"/>
                <a:cs typeface="Arial"/>
              </a:rPr>
              <a:t> do HIV com </a:t>
            </a:r>
            <a:r>
              <a:rPr lang="pt-BR" dirty="0" err="1" smtClean="0">
                <a:latin typeface="Arial"/>
                <a:cs typeface="Arial"/>
              </a:rPr>
              <a:t>homosexuais</a:t>
            </a:r>
            <a:r>
              <a:rPr lang="pt-BR" dirty="0" smtClean="0">
                <a:latin typeface="Arial"/>
                <a:cs typeface="Arial"/>
              </a:rPr>
              <a:t> e drogados. </a:t>
            </a:r>
          </a:p>
          <a:p>
            <a:r>
              <a:rPr lang="pt-BR" dirty="0" smtClean="0">
                <a:latin typeface="Arial"/>
                <a:cs typeface="Arial"/>
              </a:rPr>
              <a:t>Muitas vezes pessoas </a:t>
            </a:r>
            <a:r>
              <a:rPr lang="pt-BR" dirty="0" err="1" smtClean="0">
                <a:latin typeface="Arial"/>
                <a:cs typeface="Arial"/>
              </a:rPr>
              <a:t>nao</a:t>
            </a:r>
            <a:r>
              <a:rPr lang="pt-BR" dirty="0" smtClean="0">
                <a:latin typeface="Arial"/>
                <a:cs typeface="Arial"/>
              </a:rPr>
              <a:t> infectadas se recusam em conviver no mesmo ambiente com </a:t>
            </a:r>
            <a:r>
              <a:rPr lang="pt-BR" dirty="0" err="1" smtClean="0">
                <a:latin typeface="Arial"/>
                <a:cs typeface="Arial"/>
              </a:rPr>
              <a:t>alguem</a:t>
            </a:r>
            <a:r>
              <a:rPr lang="pt-BR" dirty="0" smtClean="0">
                <a:latin typeface="Arial"/>
                <a:cs typeface="Arial"/>
              </a:rPr>
              <a:t> contaminado, </a:t>
            </a:r>
            <a:r>
              <a:rPr lang="pt-BR" dirty="0" err="1" smtClean="0">
                <a:latin typeface="Arial"/>
                <a:cs typeface="Arial"/>
              </a:rPr>
              <a:t>nao</a:t>
            </a:r>
            <a:r>
              <a:rPr lang="pt-BR" dirty="0" smtClean="0">
                <a:latin typeface="Arial"/>
                <a:cs typeface="Arial"/>
              </a:rPr>
              <a:t> sentar na mesma cadeira que </a:t>
            </a:r>
            <a:r>
              <a:rPr lang="pt-BR" dirty="0" err="1" smtClean="0">
                <a:latin typeface="Arial"/>
                <a:cs typeface="Arial"/>
              </a:rPr>
              <a:t>alguem</a:t>
            </a:r>
            <a:r>
              <a:rPr lang="pt-BR" dirty="0" smtClean="0">
                <a:latin typeface="Arial"/>
                <a:cs typeface="Arial"/>
              </a:rPr>
              <a:t> com AIDS sentou…</a:t>
            </a:r>
            <a:endParaRPr lang="pt-BR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7239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Muitos infectados tinham medo de falar que tem o vírus ate mesmo para amigos com receio de que iriam descrimina-los e exclui-los, isso acontecia principalmente com os jovens. Hoje o preconceito diminuiu mas ainda se vê a AIDS como “doença de gay”.</a:t>
            </a:r>
            <a:endParaRPr lang="pt-B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043" y="4252378"/>
            <a:ext cx="3187625" cy="22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6066" y="3920943"/>
            <a:ext cx="292100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1134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70</TotalTime>
  <Words>385</Words>
  <Application>Microsoft Macintosh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Breeze</vt:lpstr>
      <vt:lpstr>Doenças Sexualmente Transmissíveis</vt:lpstr>
      <vt:lpstr>História </vt:lpstr>
      <vt:lpstr>Contágio</vt:lpstr>
      <vt:lpstr>Sintomas</vt:lpstr>
      <vt:lpstr>Prevenção </vt:lpstr>
      <vt:lpstr>Preconceito </vt:lpstr>
      <vt:lpstr>PowerPoint Presentation</vt:lpstr>
    </vt:vector>
  </TitlesOfParts>
  <Company>Adnet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Doenças Sexualmente Transmissíveis</dc:title>
  <dc:creator>Adriana Adnet</dc:creator>
  <cp:lastModifiedBy>Adriana Adnet</cp:lastModifiedBy>
  <cp:revision>8</cp:revision>
  <dcterms:created xsi:type="dcterms:W3CDTF">2014-04-13T23:49:07Z</dcterms:created>
  <dcterms:modified xsi:type="dcterms:W3CDTF">2014-04-14T09:24:46Z</dcterms:modified>
</cp:coreProperties>
</file>